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7" r:id="rId3"/>
    <p:sldId id="261" r:id="rId4"/>
    <p:sldId id="256" r:id="rId5"/>
    <p:sldId id="268" r:id="rId6"/>
    <p:sldId id="263" r:id="rId7"/>
    <p:sldId id="262" r:id="rId8"/>
    <p:sldId id="265" r:id="rId9"/>
    <p:sldId id="260" r:id="rId10"/>
    <p:sldId id="258" r:id="rId11"/>
    <p:sldId id="272" r:id="rId12"/>
    <p:sldId id="273" r:id="rId13"/>
    <p:sldId id="266" r:id="rId14"/>
    <p:sldId id="271" r:id="rId15"/>
    <p:sldId id="264" r:id="rId16"/>
    <p:sldId id="267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4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дминистратор.000\Pictures\Odnoklassniki\IMG_20170423_181413_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8352928" cy="58326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5861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Тема урока:</a:t>
            </a:r>
            <a:br>
              <a:rPr lang="ru-RU" sz="7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Проверим, чему мы научились 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877272"/>
            <a:ext cx="8229600" cy="421507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Отправляемся </a:t>
            </a:r>
            <a:r>
              <a:rPr lang="ru-RU" b="1" dirty="0" smtClean="0"/>
              <a:t>мы снова </a:t>
            </a:r>
            <a:br>
              <a:rPr lang="ru-RU" b="1" dirty="0" smtClean="0"/>
            </a:br>
            <a:r>
              <a:rPr lang="ru-RU" b="1" dirty="0" smtClean="0"/>
              <a:t>В мир родного языка, </a:t>
            </a:r>
            <a:br>
              <a:rPr lang="ru-RU" b="1" dirty="0" smtClean="0"/>
            </a:br>
            <a:r>
              <a:rPr lang="ru-RU" b="1" dirty="0" smtClean="0"/>
              <a:t>Мы разгадывать готовы </a:t>
            </a:r>
            <a:br>
              <a:rPr lang="ru-RU" b="1" dirty="0" smtClean="0"/>
            </a:br>
            <a:r>
              <a:rPr lang="ru-RU" b="1" dirty="0" smtClean="0"/>
              <a:t>Его тайны до звонка</a:t>
            </a:r>
            <a:r>
              <a:rPr lang="ru-RU" dirty="0" smtClean="0"/>
              <a:t>.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33256"/>
            <a:ext cx="8229600" cy="392907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685800" y="-45718"/>
            <a:ext cx="77724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0648"/>
            <a:ext cx="6400800" cy="659735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Ещё  в  полях  белеет  снег,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А  воды  уж  весной  шумят-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Бегут  и  будят  сонный  брег,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Бегут  и  блещут и  гласят…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Они  гласят  во  все  концы: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«Весна  идёт,  весна  идёт!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Мы  молодой  весны  гонцы,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Она  нас  выслала  вперёд!»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Весна  идёт,  весна  идёт!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И  тихих  тёплых  майских  дней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Румяный  светлый  хоровод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Толпится  весело  за  ней.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kern="10" dirty="0" smtClean="0">
                <a:ln w="19050">
                  <a:solidFill>
                    <a:srgbClr val="0033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Georgia"/>
              </a:rPr>
              <a:t>Весна</a:t>
            </a:r>
            <a:br>
              <a:rPr lang="ru-RU" b="1" kern="10" dirty="0" smtClean="0">
                <a:ln w="19050">
                  <a:solidFill>
                    <a:srgbClr val="0033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Georgia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3154362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Пятое апрел</a:t>
            </a:r>
            <a:r>
              <a:rPr lang="ru-RU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Классная работа.</a:t>
            </a:r>
            <a:endParaRPr lang="ru-RU" sz="4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25700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Минутка чистописания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Администратор\Downloads\0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12776"/>
            <a:ext cx="8964488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Взаимопроверка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1600200"/>
          <a:ext cx="8712969" cy="434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323"/>
                <a:gridCol w="2904323"/>
                <a:gridCol w="2904323"/>
              </a:tblGrid>
              <a:tr h="2174540"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Соответс-твие образцу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Аккурат-ность 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ошибок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17454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460432" cy="6394722"/>
          </a:xfrm>
        </p:spPr>
        <p:txBody>
          <a:bodyPr>
            <a:normAutofit fontScale="90000"/>
          </a:bodyPr>
          <a:lstStyle/>
          <a:p>
            <a:pPr algn="l"/>
            <a:r>
              <a:rPr lang="ru-RU" sz="5400" b="1" dirty="0" smtClean="0"/>
              <a:t/>
            </a:r>
            <a:br>
              <a:rPr lang="ru-RU" sz="5400" b="1" dirty="0" smtClean="0"/>
            </a:br>
            <a:r>
              <a:rPr lang="ru-RU" sz="5400" b="1" dirty="0" smtClean="0"/>
              <a:t>П-  название группы(позиция)</a:t>
            </a:r>
            <a:br>
              <a:rPr lang="ru-RU" sz="5400" b="1" dirty="0" smtClean="0"/>
            </a:br>
            <a:r>
              <a:rPr lang="ru-RU" sz="5400" b="1" dirty="0" smtClean="0"/>
              <a:t>О- правило ( обоснование)</a:t>
            </a:r>
            <a:br>
              <a:rPr lang="ru-RU" sz="5400" b="1" dirty="0" smtClean="0"/>
            </a:br>
            <a:r>
              <a:rPr lang="ru-RU" sz="5400" b="1" dirty="0" smtClean="0"/>
              <a:t>П- пример</a:t>
            </a:r>
            <a:br>
              <a:rPr lang="ru-RU" sz="5400" b="1" dirty="0" smtClean="0"/>
            </a:br>
            <a:r>
              <a:rPr lang="ru-RU" sz="5400" b="1" dirty="0" smtClean="0"/>
              <a:t>С- поэтому я делаю вывод, что...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805264"/>
            <a:ext cx="8229600" cy="320899"/>
          </a:xfrm>
        </p:spPr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25782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Разберите строки из стихотворения по членам предложения. Поставь вопросы к ним. Время 5 минут.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705275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Ещё  в  полях  белеет  снег.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А  воды  уж  весной  шумят.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Они  гласят  во  все  концы.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Она  нас  выслала  вперёд</a:t>
            </a:r>
            <a:r>
              <a:rPr lang="ru-RU" dirty="0" smtClean="0"/>
              <a:t>!</a:t>
            </a:r>
            <a:endParaRPr lang="ru-RU" dirty="0" smtClean="0"/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Румяный  светлый  хоровод толпится  весело  за  ней.</a:t>
            </a:r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Взаимопроверка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Сначала петух за окошком поёт.</a:t>
            </a:r>
          </a:p>
          <a:p>
            <a:pPr>
              <a:buNone/>
            </a:pP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Потом из-за облаков солнце встаёт.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Экспересс-тестирование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5733256"/>
          </a:xfrm>
        </p:spPr>
        <p:txBody>
          <a:bodyPr>
            <a:normAutofit fontScale="92500" lnSpcReduction="20000"/>
          </a:bodyPr>
          <a:lstStyle/>
          <a:p>
            <a:pPr marL="514350" lvl="0" indent="-514350">
              <a:buNone/>
            </a:pPr>
            <a:r>
              <a:rPr lang="ru-RU" i="1" dirty="0" smtClean="0"/>
              <a:t>1.Найди </a:t>
            </a:r>
            <a:r>
              <a:rPr lang="ru-RU" i="1" dirty="0" smtClean="0"/>
              <a:t>определение:</a:t>
            </a:r>
            <a:endParaRPr lang="ru-RU" dirty="0" smtClean="0"/>
          </a:p>
          <a:p>
            <a:pPr marL="514350" indent="-514350">
              <a:buNone/>
            </a:pPr>
            <a:r>
              <a:rPr lang="ru-RU" i="1" dirty="0" smtClean="0"/>
              <a:t>Красивая бабочка села на цветок.</a:t>
            </a:r>
            <a:endParaRPr lang="ru-RU" dirty="0" smtClean="0"/>
          </a:p>
          <a:p>
            <a:pPr marL="514350" lvl="0" indent="-514350">
              <a:buNone/>
            </a:pPr>
            <a:r>
              <a:rPr lang="ru-RU" i="1" dirty="0" smtClean="0"/>
              <a:t>2.Какой </a:t>
            </a:r>
            <a:r>
              <a:rPr lang="ru-RU" i="1" dirty="0" smtClean="0"/>
              <a:t>частью речи оно выраженно?</a:t>
            </a:r>
            <a:endParaRPr lang="ru-RU" dirty="0" smtClean="0"/>
          </a:p>
          <a:p>
            <a:pPr marL="514350" lvl="0" indent="-514350">
              <a:buNone/>
            </a:pPr>
            <a:r>
              <a:rPr lang="ru-RU" i="1" dirty="0" smtClean="0"/>
              <a:t>3.Найди </a:t>
            </a:r>
            <a:r>
              <a:rPr lang="ru-RU" i="1" dirty="0" smtClean="0"/>
              <a:t>подлежащее:</a:t>
            </a:r>
            <a:endParaRPr lang="ru-RU" dirty="0" smtClean="0"/>
          </a:p>
          <a:p>
            <a:pPr marL="514350" indent="-514350">
              <a:buNone/>
            </a:pPr>
            <a:r>
              <a:rPr lang="ru-RU" i="1" dirty="0" smtClean="0"/>
              <a:t>Мальчик ловил бабочек на лугу.</a:t>
            </a:r>
            <a:endParaRPr lang="ru-RU" dirty="0" smtClean="0"/>
          </a:p>
          <a:p>
            <a:pPr marL="514350" lvl="0" indent="-514350">
              <a:buNone/>
            </a:pPr>
            <a:r>
              <a:rPr lang="ru-RU" i="1" dirty="0" smtClean="0"/>
              <a:t>4.Сказуемое </a:t>
            </a:r>
            <a:r>
              <a:rPr lang="ru-RU" i="1" dirty="0" smtClean="0"/>
              <a:t>выраженно?</a:t>
            </a:r>
            <a:endParaRPr lang="ru-RU" dirty="0" smtClean="0"/>
          </a:p>
          <a:p>
            <a:pPr marL="514350" lvl="0" indent="-514350">
              <a:buNone/>
            </a:pPr>
            <a:r>
              <a:rPr lang="ru-RU" i="1" dirty="0" smtClean="0"/>
              <a:t>5.Закончи </a:t>
            </a:r>
            <a:r>
              <a:rPr lang="ru-RU" i="1" dirty="0" smtClean="0"/>
              <a:t>предложение:</a:t>
            </a:r>
            <a:endParaRPr lang="ru-RU" dirty="0" smtClean="0"/>
          </a:p>
          <a:p>
            <a:pPr marL="514350" indent="-514350">
              <a:buNone/>
            </a:pPr>
            <a:r>
              <a:rPr lang="ru-RU" i="1" dirty="0" smtClean="0"/>
              <a:t>Отличай дополнение в винительмом падеже от </a:t>
            </a:r>
            <a:r>
              <a:rPr lang="ru-RU" i="1" dirty="0" smtClean="0"/>
              <a:t>...</a:t>
            </a:r>
          </a:p>
          <a:p>
            <a:pPr marL="514350" indent="-514350">
              <a:buNone/>
            </a:pPr>
            <a:r>
              <a:rPr lang="ru-RU" i="1" dirty="0" smtClean="0"/>
              <a:t>Чтобы </a:t>
            </a:r>
            <a:r>
              <a:rPr lang="ru-RU" i="1" dirty="0" smtClean="0"/>
              <a:t>проверить дополнение, замени его ...</a:t>
            </a:r>
            <a:endParaRPr lang="ru-RU" dirty="0" smtClean="0"/>
          </a:p>
          <a:p>
            <a:pPr marL="514350" lvl="0" indent="-514350">
              <a:buNone/>
            </a:pPr>
            <a:r>
              <a:rPr lang="ru-RU" i="1" dirty="0" smtClean="0"/>
              <a:t>6.Какой </a:t>
            </a:r>
            <a:r>
              <a:rPr lang="ru-RU" i="1" dirty="0" smtClean="0"/>
              <a:t>член предложения отвечает на вопросы: где? Когда? Откуда? Как? и др.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/>
              <a:t>Правильные ответы</a:t>
            </a:r>
            <a:endParaRPr lang="ru-RU" sz="4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1.Красивая</a:t>
            </a:r>
          </a:p>
          <a:p>
            <a:pPr>
              <a:buNone/>
            </a:pPr>
            <a:r>
              <a:rPr lang="ru-RU" dirty="0" smtClean="0"/>
              <a:t>2.Прилагательным </a:t>
            </a:r>
          </a:p>
          <a:p>
            <a:pPr>
              <a:buNone/>
            </a:pPr>
            <a:r>
              <a:rPr lang="ru-RU" dirty="0" smtClean="0"/>
              <a:t>3.Мальчик</a:t>
            </a:r>
          </a:p>
          <a:p>
            <a:pPr>
              <a:buNone/>
            </a:pPr>
            <a:r>
              <a:rPr lang="ru-RU" dirty="0" smtClean="0"/>
              <a:t>4.Глаголом</a:t>
            </a:r>
          </a:p>
          <a:p>
            <a:pPr>
              <a:buNone/>
            </a:pPr>
            <a:r>
              <a:rPr lang="ru-RU" dirty="0" smtClean="0"/>
              <a:t>5. ... подлежащего</a:t>
            </a:r>
          </a:p>
          <a:p>
            <a:pPr>
              <a:buNone/>
            </a:pPr>
            <a:r>
              <a:rPr lang="ru-RU" dirty="0" smtClean="0"/>
              <a:t>    ... одушевленным существительным</a:t>
            </a:r>
          </a:p>
          <a:p>
            <a:pPr>
              <a:buNone/>
            </a:pPr>
            <a:r>
              <a:rPr lang="ru-RU" dirty="0" smtClean="0"/>
              <a:t>6.Обстоятельство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i="1" dirty="0" smtClean="0">
                <a:latin typeface="Times New Roman" pitchFamily="18" charset="0"/>
                <a:cs typeface="Times New Roman" pitchFamily="18" charset="0"/>
              </a:rPr>
              <a:t>Взаимопроверка</a:t>
            </a:r>
            <a:endParaRPr lang="ru-RU" sz="5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51520" y="1600200"/>
          <a:ext cx="8712969" cy="434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323"/>
                <a:gridCol w="2904323"/>
                <a:gridCol w="2904323"/>
              </a:tblGrid>
              <a:tr h="2174540"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Правиль-ность</a:t>
                      </a:r>
                      <a:r>
                        <a:rPr lang="ru-RU" sz="4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ответа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Аккурат-ность 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000" dirty="0" smtClean="0">
                          <a:latin typeface="Times New Roman" pitchFamily="18" charset="0"/>
                          <a:cs typeface="Times New Roman" pitchFamily="18" charset="0"/>
                        </a:rPr>
                        <a:t>Отсутствие ошибок</a:t>
                      </a:r>
                      <a:endParaRPr lang="ru-RU" sz="4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17454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22514"/>
          </a:xfrm>
        </p:spPr>
        <p:txBody>
          <a:bodyPr>
            <a:normAutofit/>
          </a:bodyPr>
          <a:lstStyle/>
          <a:p>
            <a:r>
              <a:rPr lang="ru-RU" sz="6600" b="1" dirty="0" smtClean="0"/>
              <a:t>Подведение итогов</a:t>
            </a:r>
            <a:endParaRPr lang="ru-RU" sz="6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2985195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Рефлексия.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b="1" dirty="0" smtClean="0"/>
              <a:t>Я узнал…</a:t>
            </a:r>
          </a:p>
          <a:p>
            <a:r>
              <a:rPr lang="ru-RU" sz="4800" b="1" dirty="0" smtClean="0"/>
              <a:t>Мне понравилось…</a:t>
            </a:r>
          </a:p>
          <a:p>
            <a:r>
              <a:rPr lang="ru-RU" sz="4800" b="1" dirty="0" smtClean="0"/>
              <a:t>Я хотел бы…</a:t>
            </a:r>
          </a:p>
          <a:p>
            <a:r>
              <a:rPr lang="ru-RU" sz="4800" b="1" dirty="0" smtClean="0"/>
              <a:t>Я смог…</a:t>
            </a:r>
          </a:p>
          <a:p>
            <a:r>
              <a:rPr lang="ru-RU" sz="4800" b="1" dirty="0" smtClean="0"/>
              <a:t>Я запомнил…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717032"/>
            <a:ext cx="360040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TextBox 2"/>
          <p:cNvSpPr txBox="1">
            <a:spLocks noChangeArrowheads="1"/>
          </p:cNvSpPr>
          <p:nvPr/>
        </p:nvSpPr>
        <p:spPr bwMode="auto">
          <a:xfrm>
            <a:off x="1071563" y="1357313"/>
            <a:ext cx="6786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79925" y="2967038"/>
            <a:ext cx="18415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</a:endParaRPr>
          </a:p>
        </p:txBody>
      </p:sp>
      <p:sp>
        <p:nvSpPr>
          <p:cNvPr id="37892" name="WordArt 8"/>
          <p:cNvSpPr>
            <a:spLocks noChangeArrowheads="1" noChangeShapeType="1" noTextEdit="1"/>
          </p:cNvSpPr>
          <p:nvPr/>
        </p:nvSpPr>
        <p:spPr bwMode="auto">
          <a:xfrm>
            <a:off x="1979613" y="765175"/>
            <a:ext cx="4600575" cy="19431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ru-RU" sz="5400" b="1" kern="10">
                <a:ln w="19050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Georgia"/>
              </a:rPr>
              <a:t>СПАСИБО</a:t>
            </a:r>
          </a:p>
          <a:p>
            <a:pPr algn="ctr"/>
            <a:r>
              <a:rPr lang="ru-RU" sz="5400" b="1" kern="10">
                <a:ln w="19050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Georgia"/>
              </a:rPr>
              <a:t> ЗА РАБОТУ!!!</a:t>
            </a:r>
          </a:p>
        </p:txBody>
      </p:sp>
      <p:pic>
        <p:nvPicPr>
          <p:cNvPr id="37893" name="Picture 9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6238" y="2492375"/>
            <a:ext cx="30416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WordArt 7"/>
          <p:cNvSpPr>
            <a:spLocks noChangeArrowheads="1" noChangeShapeType="1" noTextEdit="1"/>
          </p:cNvSpPr>
          <p:nvPr/>
        </p:nvSpPr>
        <p:spPr bwMode="auto">
          <a:xfrm>
            <a:off x="2195513" y="4581525"/>
            <a:ext cx="4333875" cy="164465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25463"/>
              </a:avLst>
            </a:prstTxWarp>
          </a:bodyPr>
          <a:lstStyle/>
          <a:p>
            <a:pPr algn="ctr"/>
            <a:r>
              <a:rPr lang="ru-RU" sz="5400" b="1" kern="10">
                <a:ln w="19050">
                  <a:solidFill>
                    <a:srgbClr val="336600"/>
                  </a:solidFill>
                  <a:round/>
                  <a:headEnd/>
                  <a:tailEnd/>
                </a:ln>
                <a:solidFill>
                  <a:srgbClr val="99CC00"/>
                </a:solidFill>
                <a:latin typeface="Georgia"/>
              </a:rPr>
              <a:t>Молодцы!!!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166</Words>
  <Application>Microsoft Office PowerPoint</Application>
  <PresentationFormat>Экран (4:3)</PresentationFormat>
  <Paragraphs>70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Тема урока: Проверим, чему мы научились </vt:lpstr>
      <vt:lpstr>        Отправляемся мы снова  В мир родного языка,  Мы разгадывать готовы  Его тайны до звонка.  </vt:lpstr>
      <vt:lpstr>Слайд 4</vt:lpstr>
      <vt:lpstr>Весна </vt:lpstr>
      <vt:lpstr>Пятое апреля. Классная работа.</vt:lpstr>
      <vt:lpstr> Минутка чистописания</vt:lpstr>
      <vt:lpstr>Взаимопроверка</vt:lpstr>
      <vt:lpstr> П-  название группы(позиция) О- правило ( обоснование) П- пример С- поэтому я делаю вывод, что... </vt:lpstr>
      <vt:lpstr>Разберите строки из стихотворения по членам предложения. Поставь вопросы к ним. Время 5 минут. </vt:lpstr>
      <vt:lpstr>Взаимопроверка</vt:lpstr>
      <vt:lpstr>Экспересс-тестирование</vt:lpstr>
      <vt:lpstr>Правильные ответы</vt:lpstr>
      <vt:lpstr>Взаимопроверка</vt:lpstr>
      <vt:lpstr>Подведение итогов</vt:lpstr>
      <vt:lpstr>Рефлексия. 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Администратор</cp:lastModifiedBy>
  <cp:revision>17</cp:revision>
  <dcterms:created xsi:type="dcterms:W3CDTF">2018-04-04T09:40:44Z</dcterms:created>
  <dcterms:modified xsi:type="dcterms:W3CDTF">2018-04-04T12:47:06Z</dcterms:modified>
</cp:coreProperties>
</file>